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1224" r:id="rId2"/>
    <p:sldId id="1225" r:id="rId3"/>
    <p:sldId id="1226" r:id="rId4"/>
    <p:sldId id="1227" r:id="rId5"/>
    <p:sldId id="1228" r:id="rId6"/>
    <p:sldId id="1229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42" d="100"/>
          <a:sy n="42" d="100"/>
        </p:scale>
        <p:origin x="67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68807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54999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6972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81079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29855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2967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6950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49061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34057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724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59970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49840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24839-A0E3-4625-8E30-17987D4C0F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0152" y="2077418"/>
            <a:ext cx="9053849" cy="951779"/>
          </a:xfrm>
        </p:spPr>
        <p:txBody>
          <a:bodyPr>
            <a:noAutofit/>
          </a:bodyPr>
          <a:lstStyle/>
          <a:p>
            <a:r>
              <a:rPr lang="en-U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355. KONG MAKAIH DING </a:t>
            </a:r>
            <a:endParaRPr lang="en-US"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F1B920-FA25-4C80-9545-754CE517FD3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46409" y="3539790"/>
            <a:ext cx="6858000" cy="1655762"/>
          </a:xfrm>
        </p:spPr>
        <p:txBody>
          <a:bodyPr>
            <a:normAutofit/>
          </a:bodyPr>
          <a:lstStyle/>
          <a:p>
            <a:r>
              <a:rPr lang="en-US" sz="1500" dirty="0"/>
              <a:t>I Will Guide Thee</a:t>
            </a:r>
          </a:p>
          <a:p>
            <a:r>
              <a:rPr lang="en-US" sz="1500" dirty="0"/>
              <a:t>Late 32:8</a:t>
            </a:r>
          </a:p>
          <a:p>
            <a:r>
              <a:rPr lang="en-US" sz="1500" dirty="0"/>
              <a:t>Nathaniel Niles, 1835-</a:t>
            </a:r>
          </a:p>
          <a:p>
            <a:r>
              <a:rPr lang="en-US" sz="1500" dirty="0" err="1"/>
              <a:t>Doh</a:t>
            </a:r>
            <a:r>
              <a:rPr lang="en-US" sz="1500" dirty="0"/>
              <a:t> is G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41591698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tawl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mite’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tungah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Pasian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Leitung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panin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vantung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dongah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“Kong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makaih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ding”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ci hi.</a:t>
            </a:r>
          </a:p>
          <a:p>
            <a:pPr marL="0" indent="0">
              <a:buNone/>
            </a:pP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13487051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Sakkik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“Kong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makaih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makaih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makaih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tawntng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hi;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Leitung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panin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vantung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dongah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makaih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tawntung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hi.”</a:t>
            </a:r>
          </a:p>
          <a:p>
            <a:pPr marL="0" indent="0">
              <a:buNone/>
            </a:pP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11598434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Ze-etna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Muante’n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taisan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phawk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“Kong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makaih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ding”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ci hi.</a:t>
            </a:r>
          </a:p>
          <a:p>
            <a:pPr marL="0" indent="0">
              <a:buNone/>
            </a:pP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25252016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lametnate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Dahna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phawk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“Kong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makaih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ding”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ci hi.</a:t>
            </a:r>
          </a:p>
          <a:p>
            <a:pPr marL="0" indent="0">
              <a:buNone/>
            </a:pP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4599889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Nuntakna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naita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’ aw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“Kong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makaih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ding”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ci hi.</a:t>
            </a:r>
          </a:p>
          <a:p>
            <a:pPr marL="0" indent="0">
              <a:buNone/>
            </a:pP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4668840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202</Words>
  <Application>Microsoft Office PowerPoint</Application>
  <PresentationFormat>On-screen Show (4:3)</PresentationFormat>
  <Paragraphs>44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Office Theme</vt:lpstr>
      <vt:lpstr>355. KONG MAKAIH DING </vt:lpstr>
      <vt:lpstr>1</vt:lpstr>
      <vt:lpstr>Sakkik </vt:lpstr>
      <vt:lpstr>2</vt:lpstr>
      <vt:lpstr>3</vt:lpstr>
      <vt:lpstr>4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Htaung Kyint</dc:creator>
  <cp:lastModifiedBy>Htaung Kyint</cp:lastModifiedBy>
  <cp:revision>2</cp:revision>
  <dcterms:created xsi:type="dcterms:W3CDTF">2018-12-14T14:08:08Z</dcterms:created>
  <dcterms:modified xsi:type="dcterms:W3CDTF">2018-12-15T06:00:09Z</dcterms:modified>
</cp:coreProperties>
</file>